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74" r:id="rId2"/>
    <p:sldId id="273" r:id="rId3"/>
    <p:sldId id="258" r:id="rId4"/>
    <p:sldId id="259" r:id="rId5"/>
    <p:sldId id="261" r:id="rId6"/>
    <p:sldId id="275" r:id="rId7"/>
    <p:sldId id="263" r:id="rId8"/>
    <p:sldId id="281" r:id="rId9"/>
    <p:sldId id="267" r:id="rId10"/>
    <p:sldId id="276" r:id="rId11"/>
    <p:sldId id="287" r:id="rId12"/>
    <p:sldId id="277" r:id="rId13"/>
    <p:sldId id="278" r:id="rId14"/>
    <p:sldId id="282" r:id="rId15"/>
    <p:sldId id="285" r:id="rId16"/>
    <p:sldId id="286" r:id="rId17"/>
    <p:sldId id="284" r:id="rId18"/>
  </p:sldIdLst>
  <p:sldSz cx="12192000" cy="6858000"/>
  <p:notesSz cx="6858000" cy="9144000"/>
  <p:embeddedFontLst>
    <p:embeddedFont>
      <p:font typeface=".VnAvant" pitchFamily="34" charset="0"/>
      <p:regular r:id="rId20"/>
      <p:bold r:id="rId21"/>
      <p:italic r:id="rId22"/>
      <p:boldItalic r:id="rId23"/>
    </p:embeddedFont>
    <p:embeddedFont>
      <p:font typeface="VNI-Avo" pitchFamily="2" charset="0"/>
      <p:regular r:id="rId24"/>
      <p:bold r:id="rId25"/>
      <p:italic r:id="rId26"/>
      <p:boldItalic r:id="rId27"/>
    </p:embeddedFont>
    <p:embeddedFont>
      <p:font typeface="Calibri Light" pitchFamily="34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HP001 5 hàng" charset="-93"/>
      <p:regular r:id="rId34"/>
      <p:bold r:id="rId35"/>
    </p:embeddedFont>
    <p:embeddedFont>
      <p:font typeface=".VnArialH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 autoAdjust="0"/>
  </p:normalViewPr>
  <p:slideViewPr>
    <p:cSldViewPr snapToGrid="0">
      <p:cViewPr>
        <p:scale>
          <a:sx n="71" d="100"/>
          <a:sy n="71" d="100"/>
        </p:scale>
        <p:origin x="-690" y="-1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14.591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942 0 0,'-47'47'156,"0"0"-156,0-47 31,0 47-31,0-47 32,47 47-1,-46-47 16,46 47-32,-47-47 1,0 0 0,47 47-1,-47-47-15,0 0 32,0 47 46,0-47-78,0 0 31,47 47 0,-47-47-31,47 47 31,-47-47-31,1 0 94,46 47-16,-47-47-46,47 47 61,-47-47 360,0 0-249,0 0-158,47 47 142,0 0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2.392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893 0 0,'-47'0'93,"0"0"-77,47 47 0,-47-47-16,0 0 15,0 47 16,0-47 1,0 47-32,0-47 31,0 47 0,0-47 16,47 47-16,-47-47-31,0 47 94,0-47-78,47 47-1,-47-47 17,0 0-1,47 47 47,-47 0-31,47 0-47,-47 0 15,0 1-15,47-1 32,-47-47-17,47-95 142,94 48-157,94-94 15,-47 94 1,47-47-16,-47 0 15,-47 94 1,-47 0-16,0-47 16,0 47-16,0-47 15,0 47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2.854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3.115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3.666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4.01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4.86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5.331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6.074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7.196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7.707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18.336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422 0 0,'0'47'109,"-47"-47"-109,47 47 109,-47 0-46,0-47-47,47 47 15,-47-47 63,47 47-32,-47-47-15,0 0 156,0 47-187,47 0 62,-47-47-78,0 0 94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7.817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8.00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48.26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55.928"/>
    </inkml:context>
    <inkml:brush xml:id="br0">
      <inkml:brushProperty name="width" value="0.33333" units="cm"/>
      <inkml:brushProperty name="height" value="0.66667" units="cm"/>
      <inkml:brushProperty name="color" value="#FF7321"/>
      <inkml:brushProperty name="tip" value="rectangle"/>
      <inkml:brushProperty name="rasterOp" value="maskPen"/>
      <inkml:brushProperty name="fitToCurve" value="1"/>
    </inkml:brush>
  </inkml:definitions>
  <inkml:trace contextRef="#ctx0" brushRef="#br0">700 94 0,'0'47'312,"0"0"-312,-47-47 16,47 47-1,-47-47 63,47 47-15,0-94 140,47 0-187,0 47-1,0-47 1,-47 0-16,47 47 47,-47-47 15,0 0 48,-47 94 30,-94 47-124,0 0 0,0 0-16,0-47 15,94 0-15,0-47 16,47 48-1,-47-48-15,47 47 16,-47-47 31,47-47 172,47-1-219,94-46 15,0 0 1,-47 0-16,0 94 16,-47-47-1,0 0-15,0 47 31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21.260"/>
    </inkml:context>
    <inkml:brush xml:id="br0">
      <inkml:brushProperty name="width" value="0.46667" units="cm"/>
      <inkml:brushProperty name="height" value="0.46667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CC3D0E1C-1FC0-4AA3-B61B-471B29541292}" emma:medium="tactile" emma:mode="ink">
          <msink:context xmlns:msink="http://schemas.microsoft.com/ink/2010/main" type="inkDrawing" rotatedBoundingBox="5732,16644 8034,14884 8152,15038 5850,16797" semanticType="callout" shapeName="Other">
            <msink:sourceLink direction="with" ref="{72FEAAE6-681C-445E-8AFE-B50249FFF2B4}"/>
            <msink:sourceLink direction="with" ref="{6572F8E0-6EC8-4E79-8A1C-9CE364DDC597}"/>
          </msink:context>
        </emma:interpretation>
      </emma:emma>
    </inkml:annotationXML>
    <inkml:trace contextRef="#ctx0" brushRef="#br0">2352 0 0,'-47'0'203,"47"48"-187,-47-1 0,0-47-16,47 47 31,-47-47 63,47 47-47,-47-47-16,47 47-16,0 0 1,-47-47 0,0 0-1,47 47 1,-47-47 46,0 47-15,0-47-15,0 0-17,47 47 1,-47-47-1,0 0 454,47 47-453,-47-47-1,0 0 1,47 47-16,-48-47 31,48 47-15,-47-47 15,47 47 0,-47-47-31,47 47 16,-47-47 15,47 47 16,-47-47-47,47 47 47,-47-47-47,0 47 78,47 0-62,-47-47-1,0 47 17,0-47 46,47 47-63,-47-47 17,47 47-1,-47-47 0,47 47 0,-47-47-31,0 0 63,47 47-16,-47-47-32,0 0 32,0 0-15,47 47 14,-47-47 48,47 47-78,0 0 46,-47-47 16,47 47-46,-47-47 15,47 48-32,-47-48 16,47 47 1,0 0 61,-47-47-77,47 47 15,-47-47 1,0 47 14,0-47-30,0 0 31,47 47-47,-47-47 16,-1 0 62,48 47-63,-47-47 63,47 47-15,-47-47 890,0 0-875,0 0 0,0 0-46,0 0 77,47 47-15,-47-47-79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01.904"/>
    </inkml:context>
    <inkml:brush xml:id="br0">
      <inkml:brushProperty name="width" value="0.46667" units="cm"/>
      <inkml:brushProperty name="height" value="0.46667" units="cm"/>
      <inkml:brushProperty name="color" value="#FF8000"/>
      <inkml:brushProperty name="fitToCurve" value="1"/>
    </inkml:brush>
  </inkml:definitions>
  <inkml:traceGroup>
    <inkml:annotationXML>
      <emma:emma xmlns:emma="http://www.w3.org/2003/04/emma" version="1.0">
        <emma:interpretation id="{33214FE1-DC98-4546-BE04-C4BD1312302F}" emma:medium="tactile" emma:mode="ink">
          <msink:context xmlns:msink="http://schemas.microsoft.com/ink/2010/main" type="writingRegion" rotatedBoundingBox="7855,15616 8466,15616 8466,16086 7855,16086"/>
        </emma:interpretation>
      </emma:emma>
    </inkml:annotationXML>
    <inkml:traceGroup>
      <inkml:annotationXML>
        <emma:emma xmlns:emma="http://www.w3.org/2003/04/emma" version="1.0">
          <emma:interpretation id="{B9C91DBA-2CEA-4BF9-BBD9-4E5DA409C2A5}" emma:medium="tactile" emma:mode="ink">
            <msink:context xmlns:msink="http://schemas.microsoft.com/ink/2010/main" type="paragraph" rotatedBoundingBox="7855,15616 8466,15616 8466,16086 7855,160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48DC43A-8EB2-4EB4-9D1C-F8A4C398A528}" emma:medium="tactile" emma:mode="ink">
              <msink:context xmlns:msink="http://schemas.microsoft.com/ink/2010/main" type="line" rotatedBoundingBox="7855,15616 8466,15616 8466,16086 7855,16086"/>
            </emma:interpretation>
          </emma:emma>
        </inkml:annotationXML>
        <inkml:traceGroup>
          <inkml:annotationXML>
            <emma:emma xmlns:emma="http://www.w3.org/2003/04/emma" version="1.0">
              <emma:interpretation id="{72FEAAE6-681C-445E-8AFE-B50249FFF2B4}" emma:medium="tactile" emma:mode="ink">
                <msink:context xmlns:msink="http://schemas.microsoft.com/ink/2010/main" type="inkWord" rotatedBoundingBox="7855,15616 8466,15616 8466,16086 7855,16086">
                  <msink:destinationLink direction="with" ref="{CC3D0E1C-1FC0-4AA3-B61B-471B29541292}"/>
                  <msink:destinationLink direction="with" ref="{58E6B7E4-4201-4246-B3C6-B9F80A27AB5B}"/>
                  <msink:destinationLink direction="with" ref="{EC8A25B1-74C7-4D87-9519-9BDB346A0097}"/>
                  <msink:destinationLink direction="with" ref="{FAB05691-587F-4E22-80F4-7BEF64B01FAE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3248-565 0,'-47'0'125,"-47"0"-93,94 47-32,-94 0 15,47 0 16,0-47 16,47 47-15,0 0 77,0-94 0,0 0-93,47 0 0,0 0-1,141-47-15,-141 47 16,0 0-16,47 0 15,-47 47 17,-47-47-17,47 47 48,0 0 62,-47 47 0,-47-47-125,47 47 31,-47-47-31,47 47 16,-47 0 15,47 0 94,-47-47-94,0 47 63,0-47-94,47 47 31,-47 0-15,0-47-1,0 0 1,47 47 31,-47-47 62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45.408"/>
    </inkml:context>
    <inkml:brush xml:id="br0">
      <inkml:brushProperty name="width" value="0.13333" units="cm"/>
      <inkml:brushProperty name="height" value="0.13333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58E6B7E4-4201-4246-B3C6-B9F80A27AB5B}" emma:medium="tactile" emma:mode="ink">
          <msink:context xmlns:msink="http://schemas.microsoft.com/ink/2010/main" type="inkDrawing" rotatedBoundingBox="5879,16415 7883,14737 7981,14854 5976,16532" semanticType="callout" shapeName="Other">
            <msink:sourceLink direction="with" ref="{72FEAAE6-681C-445E-8AFE-B50249FFF2B4}"/>
            <msink:sourceLink direction="with" ref="{6572F8E0-6EC8-4E79-8A1C-9CE364DDC597}"/>
          </msink:context>
        </emma:interpretation>
      </emma:emma>
    </inkml:annotationXML>
    <inkml:trace contextRef="#ctx0" brushRef="#br0">2070 0 0,'-47'0'250,"0"0"-234,0 0 15,47 47-31,-47-47 109,47 47-93,-47-47-16,47 47 15,-47-47 32,47 48-15,-47-48-17,0 47 48,47 0-16,-47-47-16,47 47 0,0 0 32,-47-47-48,0 0 16,47 47 1,0 0 30,-47-47-46,47 47 15,-48-47 16,48 47 15,-47-47-30,0 0-17,47 47 1,-47-47 0,0 47 46,0-47-31,0 0 1,47 47 30,-47-47 16,47 47-78,-47-47 78,47 47 47,-47-47-109,0 47 15,47 0 79,-47 0-95,47 0 1,-47-47-1,47 47 1,-47-47 0,47 47 31,-47 0-16,0-47-16,0 47 17,0 0-1,0-47 31,47 47-30,-47-47 15,47 47-16,-47-47-31,0 0 78,47 47-16,-47-47-46,0 0 0,0 0 93,47 47-62,-47-47-16,0 0 32,47 48 46,-48-48-109,48 47 78,-47-47-62,47 47 93,-47-47-93,47 47 46,-47-47-62,0 0 63</inkml:trace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35.270"/>
    </inkml:context>
    <inkml:brush xml:id="br0">
      <inkml:brushProperty name="width" value="0.13333" units="cm"/>
      <inkml:brushProperty name="height" value="0.13333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8C93481D-0322-4F87-9110-BF3F0326F7F9}" emma:medium="tactile" emma:mode="ink">
          <msink:context xmlns:msink="http://schemas.microsoft.com/ink/2010/main" type="writingRegion" rotatedBoundingBox="5911,16682 4868,17177 4741,16910 5785,16416"/>
        </emma:interpretation>
      </emma:emma>
    </inkml:annotationXML>
    <inkml:traceGroup>
      <inkml:annotationXML>
        <emma:emma xmlns:emma="http://www.w3.org/2003/04/emma" version="1.0">
          <emma:interpretation id="{98CBCF0B-EBC7-42FA-8B3E-B6D27159529E}" emma:medium="tactile" emma:mode="ink">
            <msink:context xmlns:msink="http://schemas.microsoft.com/ink/2010/main" type="paragraph" rotatedBoundingBox="5911,16682 4868,17177 4741,16910 5785,1641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528D49-7B23-4FC3-8923-B0644B925FA7}" emma:medium="tactile" emma:mode="ink">
              <msink:context xmlns:msink="http://schemas.microsoft.com/ink/2010/main" type="line" rotatedBoundingBox="5911,16682 4868,17177 4741,16910 5785,16416"/>
            </emma:interpretation>
          </emma:emma>
        </inkml:annotationXML>
        <inkml:traceGroup>
          <inkml:annotationXML>
            <emma:emma xmlns:emma="http://www.w3.org/2003/04/emma" version="1.0">
              <emma:interpretation id="{6572F8E0-6EC8-4E79-8A1C-9CE364DDC597}" emma:medium="tactile" emma:mode="ink">
                <msink:context xmlns:msink="http://schemas.microsoft.com/ink/2010/main" type="inkWord" rotatedBoundingBox="5911,16682 4868,17177 4741,16910 5785,16416">
                  <msink:destinationLink direction="with" ref="{58E6B7E4-4201-4246-B3C6-B9F80A27AB5B}"/>
                  <msink:destinationLink direction="with" ref="{CC3D0E1C-1FC0-4AA3-B61B-471B29541292}"/>
                  <msink:destinationLink direction="with" ref="{FAB05691-587F-4E22-80F4-7BEF64B01FAE}"/>
                </msink:context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896 141 0,'-47'0'31,"0"0"-31,47 47 63,-47-47-1,0 0-31,47 47-31,0 0 16,-47-47 0,0 0-16,47 47 109,-47-47-93,0 0 15,0 0 16,47 47-47,-47-47 47,0 0 31,0 47 16,47 0 15,-47-47-93,0 0 77,0 0-46,47 47-31,-47-47 62,0 0 16,0 0-16,0 0-16,0 47 79</inkml:trace>
          <inkml:trace contextRef="#ctx0" brushRef="#br0" timeOffset="5404.4145">943 282 0,'-47'0'63,"0"0"-32,0 0-31,0 0 94,0 0-47,0 0 15,0 0 16,47 47-78,-47-47 16,47 47 0,-47-47-1,0 0 79,47 47-47,-47-47-32,0 0 1,0 47 31,0-47 31,0 0 0,0 0-47,0 0 110,47 47-141,-47-47 47,0 0 31,0 47 16,0-47-63,0 0 78,47 47-30,-48-47-33</inkml:trace>
          <inkml:trace contextRef="#ctx0" brushRef="#br0" timeOffset="2897.314">849 0 0,'0'47'140,"-47"-47"-124,47 47 93,-47-47-93,47 47 0,-47-47 15,0 0 141,47 47-141,-47-47 0,47 47 0,-47-47 1,0 0 93,47 47-110,-47-47 1,0 47 62,0-47-31,0 0 31,0 0-47,47 47 1,-47-47-17,0 0 79,47 47 15,-47-47-93,0 0 46,47 47 1,0 0-1,-47-47-46,47 47 62,-47 0-15,47-94-16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47.515"/>
    </inkml:context>
    <inkml:brush xml:id="br0">
      <inkml:brushProperty name="width" value="0.13333" units="cm"/>
      <inkml:brushProperty name="height" value="0.13333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F9D8F623-0D4B-4A49-81E7-57363B778827}" emma:medium="tactile" emma:mode="ink">
          <msink:context xmlns:msink="http://schemas.microsoft.com/ink/2010/main" type="inkDrawing" rotatedBoundingBox="8419,14628 8434,14628 8434,14643 8419,14643" shapeName="Other"/>
        </emma:interpretation>
      </emma:emma>
    </inkml:annotationXML>
    <inkml:trace contextRef="#ctx0" brushRef="#br0">3483-1788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50.464"/>
    </inkml:context>
    <inkml:brush xml:id="br0">
      <inkml:brushProperty name="width" value="0.13333" units="cm"/>
      <inkml:brushProperty name="height" value="0.13333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EC8A25B1-74C7-4D87-9519-9BDB346A0097}" emma:medium="tactile" emma:mode="ink">
          <msink:context xmlns:msink="http://schemas.microsoft.com/ink/2010/main" type="inkDrawing" rotatedBoundingBox="7160,16036 8419,14956 8575,15139 7316,16219" semanticType="callout" shapeName="Other">
            <msink:sourceLink direction="with" ref="{72FEAAE6-681C-445E-8AFE-B50249FFF2B4}"/>
          </msink:context>
        </emma:interpretation>
      </emma:emma>
    </inkml:annotationXML>
    <inkml:trace contextRef="#ctx0" brushRef="#br0">1176 0 0,'0'48'156,"0"-1"-125,0 0 16,0 0 16,0 0 140,-47 0-188,0-47 1,47 47 15,-47-47 63,47 47 0,-47 0-47,47 0-16,-47-47 63,47 47-16,-47-47-78,0 0 62,47 47-46,-47-47 78,47 47-16,-47-47-16,0 0-31,0 0-15,47 47-16,-47-47 63,47 47-32,-47-47 0,47 47 0,-47-47-15,0 0 15,47 47 16,-47-47-16,47 47 1,-47-47-32,47 47 31,-47-47 16,47 47-16,-47-47-31,47 47 31,-47-47-15,47 47 46,-47-47-30,47 47-32,-47-47 46,-1 0-14,48 47-32,-47-47 47,47 47-16,-47-47-16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18.747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5:26.684"/>
    </inkml:context>
    <inkml:brush xml:id="br0">
      <inkml:brushProperty name="width" value="0.46667" units="cm"/>
      <inkml:brushProperty name="height" value="0.46667" units="cm"/>
      <inkml:brushProperty name="color" value="#57D200"/>
      <inkml:brushProperty name="fitToCurve" value="1"/>
    </inkml:brush>
  </inkml:definitions>
  <inkml:traceGroup>
    <inkml:annotationXML>
      <emma:emma xmlns:emma="http://www.w3.org/2003/04/emma" version="1.0">
        <emma:interpretation id="{FAB05691-587F-4E22-80F4-7BEF64B01FAE}" emma:medium="tactile" emma:mode="ink">
          <msink:context xmlns:msink="http://schemas.microsoft.com/ink/2010/main" type="inkDrawing" rotatedBoundingBox="6473,16442 8285,14910 8393,15037 6581,16570" semanticType="callout" shapeName="Other">
            <msink:sourceLink direction="with" ref="{72FEAAE6-681C-445E-8AFE-B50249FFF2B4}"/>
            <msink:sourceLink direction="with" ref="{6572F8E0-6EC8-4E79-8A1C-9CE364DDC597}"/>
          </msink:context>
        </emma:interpretation>
      </emma:emma>
    </inkml:annotationXML>
    <inkml:trace contextRef="#ctx0" brushRef="#br0">3389-1459 0,'-47'0'235,"0"0"-188,47 48-16,-47-1 94,0 0-78,0-47 31,47 47-31,0 0-16,-47-47-15,47 47-1,0 0 48,-47-47-16,47 47 0,-47-47-32,47 47 16,-47-47 1,47 47 77,-47-47-93,0 0 15,47 47 0,-47-47 16,0 0 0,47 47-31,-47-47-16,47 47 31,-47-47-16,47 47 17,-47-47 46,47 47-47,-47-47-15,47 47 15,-47-47 0,47 47 47,0 0-46,-47-47-32,47 47 31,-47-47 0,-1 47 47,1-47-62,47 47 15,-47-47-15,47 47 31,-47-47-16,0 0-16,0 47 32,0-47-15,47 47 14,-47-47-14,0 0-17,47 47 32,-47-47-31,47 47 15,-47-47 78,47 47-109,-47-47 32,47 48-17,-47-48 95,47 47-48,-47-47-62,47 47 31,-47-47 63,47 47-31,-47-47-63,0 0 125,0 0-78,47 47-47,-47-47 171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18.937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26.559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1223 0 0,'-47'0'141,"0"0"-110,0 0 47,0 47-47,0-47 1,47 47-17,-47-47 32,47 47 0,-47 0-31,0-47-16,47 47 46,-47-47-14,47 47 46,-47-47-47,47 47-15,0 0 31,-47-47-47,0 0 140,47 47-124,-48-47 46,48 47-30,-47-47 61,47 47-93,-47-47 78,47 47-62,-47-47 47,47 47-48,-47-47 1,0 47 62,0-47-47,47 47 0,0 0-15,-47-47 0,0 0-1,47 47 79,-47-47-78,0 47 15,0 0 31,0-47 1,47 47 31,-47-47-63,47 47-15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29.026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753 470 0,'-94'0'62,"-1"47"-62,48 0 16,-47-47-16,47 47 15,47 0 1,-47-47-16,0 0 16,0 0 46,47 47-46,-47-47-16,47 47 15,-47-47 1,47 47 0,-47-47-1,47 47 142,-47 0-157,47 0 31,-47-47-31,47 47 78,0-141 63,0 47-126,94-47 1,0 0-16,47 0 15,94-47-15,-140 47 16,46 47 0,-47 0-16,-47 47 15,0 0 1,-47-47-16,47 47 31,-47-47 0,47 47 1,0-47 15,0 47-32,-47-47 1,47 47-16,0-47 47,-94 47 140,0 0-171,47 47-16,-47-47 15,0 47 1,0-47-16,0 47 16,47 0-1,-47-47-15,0 0 16,47 47-16,-47-47 16,47 47-1,-47 0-15,0 0 31,0-47-31,0 94 16,0-47 15,-1-47-15,48 47 31,-47 0 0,47 0-32,-47-47 1,47 47 15,-47-47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30.129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0 611 0,'0'-47'63,"0"0"-63,94 0 16,1 0-1,-48-47-15,47 47 16,-47 0-1,0 0-15,0 47 16,-47-47 0,47 47 31,-47-47 46,47 47-77,0 0-16,-47-47 16,0 0 15,47 47-16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32.475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1364 0 0,'-47'0'31,"-47"47"-15,47 0-1,0 0-15,0 0 16,0 0 0,0-47-16,0 0 15,47 47 1,-47-47-16,47 47 15,0 0-15,-94 0 16,47 0 0,47 0-1,-48 0 1,1-47-16,47 47 16,-47 0-1,0-47 1,47 47-1,-47-47 1,0 47 31,0-47-31,47 47-16,-47 0 15,0-47 1,47 47-1,-47-47 1,0 47 0,-47 0 15,94 0-31,-47-47 31,47 47-15,-47-47 31,0 0 62,47-47 16,94 0-109,47 0-16,-47-94 15,0 94-15,0-47 16,47 47 0,-46-94-16,-1 94 15,0-47 1,-47 94-16,0-47 15,0 47 1,-47-47 0,47 47 15,0 0 47,-47-47-62,47 47-1,-94 47 188,-47 0-203,141-47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0-17T15:34:34.240"/>
    </inkml:context>
    <inkml:brush xml:id="br0">
      <inkml:brushProperty name="width" value="0.26667" units="cm"/>
      <inkml:brushProperty name="height" value="0.53333" units="cm"/>
      <inkml:brushProperty name="color" value="#00FFFF"/>
      <inkml:brushProperty name="tip" value="rectangle"/>
      <inkml:brushProperty name="rasterOp" value="maskPen"/>
      <inkml:brushProperty name="fitToCurve" value="1"/>
    </inkml:brush>
  </inkml:definitions>
  <inkml:trace contextRef="#ctx0" brushRef="#br0">1082 329 0,'-94'47'110,"0"47"-95,47-47 1,0 0 0,-1 0-16,48 0 31,-47-47-31,0 0 31,47 47-15,-94 0-16,94 0 15,-47-47 1,47 47 0,-47-47-1,47 47 32,-47-47 0,0 0 94,47-47-79,94-47-46,47 0-1,0-47-15,-93 94 16,93 0 0,-94 0-16,47 0 15,0 0 1,-47 47-1,-47-47 1,47 47-16,0-47 31,0 47-15,0-47 0,0 47 15,0 0-16,0-47-15,0 0 32,0 0-17,0 47 1,-94 0 140,-47 0-125,47 47-31,0-47 16,-47 47 0,47 0-16,0-47 15,-47 47 1,47 47-16,-47-47 16,0 0-16,0 0 15,47 47 1,-48-94-16,48 47 15,-47 0 1,47 0-16,0 47 16,-47-94-1,47 47-15,0-47 16,47 47-16,-47 0 16,-47-47-1,94 47 1,-47-47-1,47 47 1,-47-47 0,47 47-1,-47-47 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E9454-84D1-460C-B0BA-422D8A39580F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9A5E7-2A80-45E5-803A-8EC0212A1D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2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492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28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601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2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8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8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58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4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6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42105-BDD7-43F3-896D-0A0754E6D8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0881C-1CD0-4401-8F3E-9D243E7754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customXml" Target="../ink/ink3.xml"/><Relationship Id="rId26" Type="http://schemas.openxmlformats.org/officeDocument/2006/relationships/image" Target="../media/image19.emf"/><Relationship Id="rId39" Type="http://schemas.openxmlformats.org/officeDocument/2006/relationships/customXml" Target="../ink/ink15.xml"/><Relationship Id="rId21" Type="http://schemas.openxmlformats.org/officeDocument/2006/relationships/customXml" Target="../ink/ink5.xml"/><Relationship Id="rId34" Type="http://schemas.openxmlformats.org/officeDocument/2006/relationships/image" Target="../media/image23.emf"/><Relationship Id="rId42" Type="http://schemas.openxmlformats.org/officeDocument/2006/relationships/customXml" Target="../ink/ink18.xml"/><Relationship Id="rId47" Type="http://schemas.openxmlformats.org/officeDocument/2006/relationships/customXml" Target="../ink/ink23.xml"/><Relationship Id="rId50" Type="http://schemas.openxmlformats.org/officeDocument/2006/relationships/image" Target="../media/image26.emf"/><Relationship Id="rId55" Type="http://schemas.openxmlformats.org/officeDocument/2006/relationships/customXml" Target="../ink/ink27.xml"/><Relationship Id="rId7" Type="http://schemas.openxmlformats.org/officeDocument/2006/relationships/image" Target="../media/image7.png"/><Relationship Id="rId2" Type="http://schemas.microsoft.com/office/2007/relationships/media" Target="../media/media1.wav"/><Relationship Id="rId16" Type="http://schemas.openxmlformats.org/officeDocument/2006/relationships/customXml" Target="../ink/ink2.xml"/><Relationship Id="rId20" Type="http://schemas.openxmlformats.org/officeDocument/2006/relationships/customXml" Target="../ink/ink4.xml"/><Relationship Id="rId29" Type="http://schemas.openxmlformats.org/officeDocument/2006/relationships/customXml" Target="../ink/ink9.xml"/><Relationship Id="rId41" Type="http://schemas.openxmlformats.org/officeDocument/2006/relationships/customXml" Target="../ink/ink17.xml"/><Relationship Id="rId54" Type="http://schemas.openxmlformats.org/officeDocument/2006/relationships/image" Target="../media/image28.emf"/><Relationship Id="rId62" Type="http://schemas.openxmlformats.org/officeDocument/2006/relationships/image" Target="../media/image32.emf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24" Type="http://schemas.openxmlformats.org/officeDocument/2006/relationships/image" Target="../media/image18.emf"/><Relationship Id="rId32" Type="http://schemas.openxmlformats.org/officeDocument/2006/relationships/image" Target="../media/image22.emf"/><Relationship Id="rId37" Type="http://schemas.openxmlformats.org/officeDocument/2006/relationships/image" Target="../media/image24.emf"/><Relationship Id="rId40" Type="http://schemas.openxmlformats.org/officeDocument/2006/relationships/customXml" Target="../ink/ink16.xml"/><Relationship Id="rId45" Type="http://schemas.openxmlformats.org/officeDocument/2006/relationships/customXml" Target="../ink/ink21.xml"/><Relationship Id="rId53" Type="http://schemas.openxmlformats.org/officeDocument/2006/relationships/customXml" Target="../ink/ink26.xml"/><Relationship Id="rId58" Type="http://schemas.openxmlformats.org/officeDocument/2006/relationships/image" Target="../media/image30.emf"/><Relationship Id="rId5" Type="http://schemas.openxmlformats.org/officeDocument/2006/relationships/image" Target="../media/image5.gif"/><Relationship Id="rId15" Type="http://schemas.openxmlformats.org/officeDocument/2006/relationships/image" Target="../media/image14.emf"/><Relationship Id="rId23" Type="http://schemas.openxmlformats.org/officeDocument/2006/relationships/customXml" Target="../ink/ink6.xml"/><Relationship Id="rId28" Type="http://schemas.openxmlformats.org/officeDocument/2006/relationships/image" Target="../media/image20.emf"/><Relationship Id="rId36" Type="http://schemas.openxmlformats.org/officeDocument/2006/relationships/customXml" Target="../ink/ink13.xm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61" Type="http://schemas.openxmlformats.org/officeDocument/2006/relationships/customXml" Target="../ink/ink30.xml"/><Relationship Id="rId10" Type="http://schemas.openxmlformats.org/officeDocument/2006/relationships/image" Target="../media/image10.gif"/><Relationship Id="rId19" Type="http://schemas.openxmlformats.org/officeDocument/2006/relationships/image" Target="../media/image16.emf"/><Relationship Id="rId31" Type="http://schemas.openxmlformats.org/officeDocument/2006/relationships/customXml" Target="../ink/ink10.xml"/><Relationship Id="rId44" Type="http://schemas.openxmlformats.org/officeDocument/2006/relationships/customXml" Target="../ink/ink20.xml"/><Relationship Id="rId52" Type="http://schemas.openxmlformats.org/officeDocument/2006/relationships/image" Target="../media/image27.emf"/><Relationship Id="rId60" Type="http://schemas.openxmlformats.org/officeDocument/2006/relationships/image" Target="../media/image31.emf"/><Relationship Id="rId4" Type="http://schemas.openxmlformats.org/officeDocument/2006/relationships/image" Target="../media/image4.gif"/><Relationship Id="rId9" Type="http://schemas.openxmlformats.org/officeDocument/2006/relationships/image" Target="../media/image9.png"/><Relationship Id="rId14" Type="http://schemas.openxmlformats.org/officeDocument/2006/relationships/customXml" Target="../ink/ink1.xml"/><Relationship Id="rId22" Type="http://schemas.openxmlformats.org/officeDocument/2006/relationships/image" Target="../media/image17.emf"/><Relationship Id="rId27" Type="http://schemas.openxmlformats.org/officeDocument/2006/relationships/customXml" Target="../ink/ink8.xml"/><Relationship Id="rId30" Type="http://schemas.openxmlformats.org/officeDocument/2006/relationships/image" Target="../media/image21.emf"/><Relationship Id="rId35" Type="http://schemas.openxmlformats.org/officeDocument/2006/relationships/customXml" Target="../ink/ink12.xml"/><Relationship Id="rId43" Type="http://schemas.openxmlformats.org/officeDocument/2006/relationships/customXml" Target="../ink/ink19.xml"/><Relationship Id="rId48" Type="http://schemas.openxmlformats.org/officeDocument/2006/relationships/image" Target="../media/image25.emf"/><Relationship Id="rId56" Type="http://schemas.openxmlformats.org/officeDocument/2006/relationships/image" Target="../media/image29.emf"/><Relationship Id="rId8" Type="http://schemas.openxmlformats.org/officeDocument/2006/relationships/image" Target="../media/image8.png"/><Relationship Id="rId51" Type="http://schemas.openxmlformats.org/officeDocument/2006/relationships/customXml" Target="../ink/ink25.xml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15.emf"/><Relationship Id="rId25" Type="http://schemas.openxmlformats.org/officeDocument/2006/relationships/customXml" Target="../ink/ink7.xml"/><Relationship Id="rId33" Type="http://schemas.openxmlformats.org/officeDocument/2006/relationships/customXml" Target="../ink/ink11.xml"/><Relationship Id="rId38" Type="http://schemas.openxmlformats.org/officeDocument/2006/relationships/customXml" Target="../ink/ink14.xml"/><Relationship Id="rId46" Type="http://schemas.openxmlformats.org/officeDocument/2006/relationships/customXml" Target="../ink/ink22.xml"/><Relationship Id="rId59" Type="http://schemas.openxmlformats.org/officeDocument/2006/relationships/customXml" Target="../ink/ink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5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openxmlformats.org/officeDocument/2006/relationships/image" Target="../media/image10.gif"/><Relationship Id="rId2" Type="http://schemas.openxmlformats.org/officeDocument/2006/relationships/audio" Target="../media/media2.wav"/><Relationship Id="rId16" Type="http://schemas.openxmlformats.org/officeDocument/2006/relationships/image" Target="../media/image9.png"/><Relationship Id="rId20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6.gif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0+ hình nền powerpoint màu xanh dương đẹp dễ chịu nhẹ nhàng | Hình nền,  Nền, Xanh dư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170361" y="1944051"/>
            <a:ext cx="7986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</a:rPr>
              <a:t>CHAØO MÖØNG CAÙC EM</a:t>
            </a:r>
            <a:endParaRPr lang="en-US" sz="6000" b="1" cap="none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1499" y="3653149"/>
            <a:ext cx="10428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</a:rPr>
              <a:t>ÑEÁN VÔÙI TIEÁT HOÏC HOÂM NAY !</a:t>
            </a:r>
            <a:endParaRPr lang="en-US" sz="6000" b="1" cap="none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737" y="2754351"/>
            <a:ext cx="202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VNI-Avo" pitchFamily="2" charset="0"/>
              </a:rPr>
              <a:t>(Tieát 2)</a:t>
            </a:r>
            <a:endParaRPr lang="en-US" sz="28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1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/>
          </a:blip>
          <a:srcRect l="9599" t="28125" r="87866" b="67777"/>
          <a:stretch/>
        </p:blipFill>
        <p:spPr>
          <a:xfrm>
            <a:off x="74951" y="89597"/>
            <a:ext cx="794478" cy="72225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4951" y="0"/>
            <a:ext cx="925255" cy="811849"/>
            <a:chOff x="74951" y="86893"/>
            <a:chExt cx="925255" cy="811849"/>
          </a:xfrm>
        </p:grpSpPr>
        <p:sp>
          <p:nvSpPr>
            <p:cNvPr id="16" name="TextBox 15"/>
            <p:cNvSpPr txBox="1"/>
            <p:nvPr/>
          </p:nvSpPr>
          <p:spPr>
            <a:xfrm>
              <a:off x="660048" y="86893"/>
              <a:ext cx="3401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9599" t="28125" r="87866" b="67777"/>
            <a:stretch/>
          </p:blipFill>
          <p:spPr>
            <a:xfrm>
              <a:off x="74951" y="176490"/>
              <a:ext cx="794478" cy="722252"/>
            </a:xfrm>
            <a:prstGeom prst="rect">
              <a:avLst/>
            </a:prstGeom>
          </p:spPr>
        </p:pic>
      </p:grpSp>
      <p:sp>
        <p:nvSpPr>
          <p:cNvPr id="18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52580" y="1216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25" name="TextBox 24"/>
          <p:cNvSpPr txBox="1"/>
          <p:nvPr/>
        </p:nvSpPr>
        <p:spPr>
          <a:xfrm>
            <a:off x="1805962" y="1828175"/>
            <a:ext cx="3625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gµ </a:t>
            </a:r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¸i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15536" y="673123"/>
            <a:ext cx="1117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15443" y="1918720"/>
            <a:ext cx="3629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¹y 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0127" y="206430"/>
            <a:ext cx="12490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Ñoïc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05962" y="3143027"/>
            <a:ext cx="36182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VNI-Avo" pitchFamily="2" charset="0"/>
                <a:cs typeface="Times New Roman" panose="02020603050405020304" pitchFamily="18" charset="0"/>
              </a:rPr>
              <a:t>d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aûi</a:t>
            </a:r>
            <a:r>
              <a:rPr lang="en-US" sz="6600" b="1" dirty="0" smtClean="0">
                <a:latin typeface="VNI-Avo" pitchFamily="2" charset="0"/>
                <a:cs typeface="Times New Roman" panose="02020603050405020304" pitchFamily="18" charset="0"/>
              </a:rPr>
              <a:t> luïa 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031271" y="4415770"/>
            <a:ext cx="26420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¸i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24092" y="720179"/>
            <a:ext cx="2062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ay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00077" y="3098400"/>
            <a:ext cx="38763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¸y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b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ay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42848" y="4554269"/>
            <a:ext cx="4760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VNI-Avo" pitchFamily="2" charset="0"/>
                <a:cs typeface="Times New Roman" panose="02020603050405020304" pitchFamily="18" charset="0"/>
              </a:rPr>
              <a:t>chöõa ch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aùy</a:t>
            </a:r>
            <a:r>
              <a:rPr lang="en-US" sz="6600" b="1" dirty="0" smtClean="0"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5" grpId="0"/>
      <p:bldP spid="48" grpId="0"/>
      <p:bldP spid="43" grpId="0"/>
      <p:bldP spid="51" grpId="0"/>
      <p:bldP spid="52" grpId="0"/>
      <p:bldP spid="53" grpId="0"/>
      <p:bldP spid="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593" t="19196" r="36415" b="44891"/>
          <a:stretch/>
        </p:blipFill>
        <p:spPr>
          <a:xfrm>
            <a:off x="1434614" y="570747"/>
            <a:ext cx="4533130" cy="2378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7283" t="19476" r="36391" b="40048"/>
          <a:stretch/>
        </p:blipFill>
        <p:spPr>
          <a:xfrm>
            <a:off x="6682839" y="574977"/>
            <a:ext cx="4856018" cy="224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833" t="18998" r="37395" b="42708"/>
          <a:stretch/>
        </p:blipFill>
        <p:spPr>
          <a:xfrm>
            <a:off x="1378858" y="3809991"/>
            <a:ext cx="4533129" cy="2126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3672" t="19016" r="33309" b="30785"/>
          <a:stretch/>
        </p:blipFill>
        <p:spPr>
          <a:xfrm>
            <a:off x="6702509" y="3648585"/>
            <a:ext cx="4678992" cy="228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64756" y="-2950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Ñoïc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/>
          </a:blip>
          <a:srcRect l="9600" t="51076" r="87981" b="44621"/>
          <a:stretch/>
        </p:blipFill>
        <p:spPr>
          <a:xfrm>
            <a:off x="-13757" y="-38826"/>
            <a:ext cx="854440" cy="766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8350" y="37107"/>
            <a:ext cx="16946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.VnArialH" panose="020B7200000000000000" pitchFamily="34" charset="0"/>
                <a:cs typeface="Times New Roman" panose="02020603050405020304" pitchFamily="18" charset="0"/>
              </a:rPr>
              <a:t>®</a:t>
            </a:r>
            <a:r>
              <a:rPr lang="en-US" sz="4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è </a:t>
            </a:r>
            <a:r>
              <a:rPr lang="en-US" sz="40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bÐ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89444" y="2809646"/>
            <a:ext cx="4063322" cy="957489"/>
            <a:chOff x="2104016" y="2783648"/>
            <a:chExt cx="4063322" cy="957489"/>
          </a:xfrm>
        </p:grpSpPr>
        <p:grpSp>
          <p:nvGrpSpPr>
            <p:cNvPr id="13" name="Group 1"/>
            <p:cNvGrpSpPr/>
            <p:nvPr/>
          </p:nvGrpSpPr>
          <p:grpSpPr>
            <a:xfrm>
              <a:off x="2104017" y="2783648"/>
              <a:ext cx="3808107" cy="570262"/>
              <a:chOff x="2104017" y="2783648"/>
              <a:chExt cx="3808107" cy="57026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104017" y="2830690"/>
                <a:ext cx="31356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20710" y="2783648"/>
                <a:ext cx="3791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VNI-Avo" pitchFamily="2" charset="0"/>
                    <a:cs typeface="Times New Roman" panose="02020603050405020304" pitchFamily="18" charset="0"/>
                  </a:rPr>
                  <a:t>- Ñoá beù chöõ gì?</a:t>
                </a:r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04016" y="3217917"/>
              <a:ext cx="4063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Tôø-ai-tai. Laø caùi tai!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27841" y="2728150"/>
            <a:ext cx="4063322" cy="1074416"/>
            <a:chOff x="2292698" y="2830690"/>
            <a:chExt cx="4063322" cy="910447"/>
          </a:xfrm>
        </p:grpSpPr>
        <p:sp>
          <p:nvSpPr>
            <p:cNvPr id="21" name="TextBox 20"/>
            <p:cNvSpPr txBox="1"/>
            <p:nvPr/>
          </p:nvSpPr>
          <p:spPr>
            <a:xfrm>
              <a:off x="2292699" y="2830690"/>
              <a:ext cx="313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Tai ñeå laøm gì?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92698" y="3217917"/>
              <a:ext cx="4063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Tai ñeå nghe!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42882" y="5776328"/>
            <a:ext cx="4601589" cy="1111203"/>
            <a:chOff x="2104015" y="2830690"/>
            <a:chExt cx="4601589" cy="910447"/>
          </a:xfrm>
        </p:grpSpPr>
        <p:sp>
          <p:nvSpPr>
            <p:cNvPr id="24" name="TextBox 23"/>
            <p:cNvSpPr txBox="1"/>
            <p:nvPr/>
          </p:nvSpPr>
          <p:spPr>
            <a:xfrm>
              <a:off x="2104017" y="2830690"/>
              <a:ext cx="313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Chöõ gì nöõa? 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04015" y="3217917"/>
              <a:ext cx="46015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Tôø- ay - tay. Laø caùi tay!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18416" y="5745826"/>
            <a:ext cx="4063322" cy="1112174"/>
            <a:chOff x="7264075" y="5778947"/>
            <a:chExt cx="4063322" cy="910447"/>
          </a:xfrm>
        </p:grpSpPr>
        <p:sp>
          <p:nvSpPr>
            <p:cNvPr id="29" name="TextBox 28"/>
            <p:cNvSpPr txBox="1"/>
            <p:nvPr/>
          </p:nvSpPr>
          <p:spPr>
            <a:xfrm>
              <a:off x="7264076" y="5778947"/>
              <a:ext cx="3135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Tay ñeå laøm gì?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64075" y="6166174"/>
              <a:ext cx="40633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VNI-Avo" pitchFamily="2" charset="0"/>
                  <a:cs typeface="Times New Roman" panose="02020603050405020304" pitchFamily="18" charset="0"/>
                </a:rPr>
                <a:t>- Tay ñeå laøm ñuû thöù!</a:t>
              </a:r>
              <a:endParaRPr 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828480" y="3233853"/>
            <a:ext cx="56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90623" y="2717172"/>
            <a:ext cx="69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86907" y="3181799"/>
            <a:ext cx="69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ai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27285" y="6245572"/>
            <a:ext cx="8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76117" y="5735434"/>
            <a:ext cx="8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83554" y="6211213"/>
            <a:ext cx="840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2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 descr="Human Cartoon Hand Showing Five Fingers Or A Waving Gesture Royalty Free  Cliparts, Vectors, And Stock Illustration. Image 73614937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64" y="3122332"/>
            <a:ext cx="3578546" cy="38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artoon of ear human isolated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7"/>
          <a:stretch/>
        </p:blipFill>
        <p:spPr bwMode="auto">
          <a:xfrm>
            <a:off x="8530684" y="87726"/>
            <a:ext cx="2787804" cy="331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85791" y="4105321"/>
            <a:ext cx="5839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Tai ñeå nghe.</a:t>
            </a:r>
          </a:p>
          <a:p>
            <a:r>
              <a:rPr lang="en-US" sz="6000" b="1" dirty="0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Tay ñeå laøm.</a:t>
            </a:r>
            <a:endParaRPr lang="vi-VN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0148" y="425162"/>
            <a:ext cx="7157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VNI-Avo" pitchFamily="2" charset="0"/>
                <a:cs typeface="Times New Roman" panose="02020603050405020304" pitchFamily="18" charset="0"/>
              </a:rPr>
              <a:t>Tai, tay ñeå 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laøm gì</a:t>
            </a:r>
            <a:r>
              <a:rPr lang="en-US" sz="5400" b="1" dirty="0" smtClean="0"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102017" y="1855211"/>
            <a:ext cx="1574276" cy="5996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Tai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83387" y="3006508"/>
            <a:ext cx="1548301" cy="5996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Tay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65584" y="1843739"/>
            <a:ext cx="2982348" cy="5996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®Ó </a:t>
            </a:r>
            <a:r>
              <a:rPr lang="en-US" sz="4000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lµm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44853" y="3006509"/>
            <a:ext cx="2925020" cy="59960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®Ó </a:t>
            </a:r>
            <a:r>
              <a:rPr lang="en-US" sz="4000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nghe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stCxn id="18" idx="3"/>
          </p:cNvCxnSpPr>
          <p:nvPr/>
        </p:nvCxnSpPr>
        <p:spPr>
          <a:xfrm>
            <a:off x="2676293" y="2155015"/>
            <a:ext cx="1449658" cy="11680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9" idx="3"/>
            <a:endCxn id="20" idx="1"/>
          </p:cNvCxnSpPr>
          <p:nvPr/>
        </p:nvCxnSpPr>
        <p:spPr>
          <a:xfrm flipV="1">
            <a:off x="2631688" y="2143543"/>
            <a:ext cx="1533896" cy="11627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48"/>
            <a:ext cx="12217061" cy="686914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171" y="1382486"/>
            <a:ext cx="520337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5589" y="1407659"/>
            <a:ext cx="5505450" cy="426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/>
          </a:blip>
          <a:srcRect l="9946" t="79355" r="88211" b="16957"/>
          <a:stretch/>
        </p:blipFill>
        <p:spPr>
          <a:xfrm>
            <a:off x="208958" y="0"/>
            <a:ext cx="959370" cy="1079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8328" y="124150"/>
            <a:ext cx="1255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148"/>
            <a:ext cx="12217061" cy="68691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368" y="-188259"/>
            <a:ext cx="11183817" cy="351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45" y="3259372"/>
            <a:ext cx="11160370" cy="379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Nền Powerpoint Đẹp, Chất, Chủ Đề Phong Phú Cho Bạn Lựa Chọn - El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709"/>
            <a:ext cx="12192000" cy="6876709"/>
          </a:xfrm>
          <a:prstGeom prst="rect">
            <a:avLst/>
          </a:prstGeom>
          <a:noFill/>
        </p:spPr>
      </p:pic>
      <p:sp>
        <p:nvSpPr>
          <p:cNvPr id="3" name="TextBox 7"/>
          <p:cNvSpPr txBox="1"/>
          <p:nvPr/>
        </p:nvSpPr>
        <p:spPr>
          <a:xfrm>
            <a:off x="-23586" y="1066800"/>
            <a:ext cx="122391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PHÚ HÒA ĐÔNG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2165471" y="3835011"/>
            <a:ext cx="8351902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rgbClr val="7030A0"/>
                </a:solidFill>
                <a:latin typeface="HP001 5 hàng" pitchFamily="34" charset="0"/>
              </a:rPr>
              <a:t>Lớp 1 </a:t>
            </a:r>
            <a:r>
              <a:rPr lang="en-US" sz="5400" b="1" dirty="0">
                <a:solidFill>
                  <a:srgbClr val="002060"/>
                </a:solidFill>
                <a:latin typeface="HP001 5 hàng" pitchFamily="34" charset="0"/>
              </a:rPr>
              <a:t>– Tuần </a:t>
            </a:r>
            <a:r>
              <a:rPr lang="en-US" sz="5400" b="1" dirty="0" smtClean="0">
                <a:solidFill>
                  <a:srgbClr val="002060"/>
                </a:solidFill>
                <a:latin typeface="HP001 5 hàng" pitchFamily="34" charset="0"/>
              </a:rPr>
              <a:t>7</a:t>
            </a:r>
            <a:r>
              <a:rPr lang="en-US" sz="5400" b="1" dirty="0" smtClean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5400" b="1" dirty="0">
                <a:latin typeface="HP001 5 hàng" pitchFamily="34" charset="0"/>
              </a:rPr>
              <a:t>– 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HP001 5 hàng" pitchFamily="34" charset="0"/>
              </a:rPr>
              <a:t>Thứ </a:t>
            </a:r>
            <a:r>
              <a:rPr lang="en-US" sz="5400" b="1" dirty="0" smtClean="0">
                <a:solidFill>
                  <a:schemeClr val="accent2">
                    <a:lumMod val="50000"/>
                  </a:schemeClr>
                </a:solidFill>
                <a:latin typeface="HP001 5 hàng" pitchFamily="34" charset="0"/>
              </a:rPr>
              <a:t>hai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HP001 5 hàng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9037" y="2092629"/>
            <a:ext cx="375352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 VẦN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218871"/>
            <a:ext cx="3981033" cy="3785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/>
          <a:srcRect l="57417" t="85459" r="27416" b="10552"/>
          <a:stretch/>
        </p:blipFill>
        <p:spPr>
          <a:xfrm>
            <a:off x="6253262" y="6163618"/>
            <a:ext cx="1973400" cy="2918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2250827" y="5418827"/>
              <a:ext cx="339840" cy="220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02587" y="5322707"/>
                <a:ext cx="43632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/>
              <p14:cNvContentPartPr/>
              <p14:nvPr/>
            </p14:nvContentPartPr>
            <p14:xfrm>
              <a:off x="2286467" y="5520347"/>
              <a:ext cx="152280" cy="1188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38227" y="5424227"/>
                <a:ext cx="24840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/>
              <p14:cNvContentPartPr/>
              <p14:nvPr/>
            </p14:nvContentPartPr>
            <p14:xfrm>
              <a:off x="2286107" y="5638787"/>
              <a:ext cx="360" cy="3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37867" y="5542667"/>
                <a:ext cx="96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/>
              <p14:cNvContentPartPr/>
              <p14:nvPr/>
            </p14:nvContentPartPr>
            <p14:xfrm>
              <a:off x="2286107" y="5638787"/>
              <a:ext cx="360" cy="3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37867" y="5542667"/>
                <a:ext cx="964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/>
              <p14:cNvContentPartPr/>
              <p14:nvPr/>
            </p14:nvContentPartPr>
            <p14:xfrm>
              <a:off x="2421467" y="5469587"/>
              <a:ext cx="440640" cy="35568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73587" y="5373467"/>
                <a:ext cx="536400" cy="54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/>
              <p14:cNvContentPartPr/>
              <p14:nvPr/>
            </p14:nvContentPartPr>
            <p14:xfrm>
              <a:off x="2438387" y="5452667"/>
              <a:ext cx="457560" cy="3405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90507" y="5356547"/>
                <a:ext cx="553320" cy="53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/>
              <p14:cNvContentPartPr/>
              <p14:nvPr/>
            </p14:nvContentPartPr>
            <p14:xfrm>
              <a:off x="2590667" y="5486507"/>
              <a:ext cx="237600" cy="22032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42787" y="5390387"/>
                <a:ext cx="33336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/>
              <p14:cNvContentPartPr/>
              <p14:nvPr/>
            </p14:nvContentPartPr>
            <p14:xfrm>
              <a:off x="2387627" y="5452667"/>
              <a:ext cx="491400" cy="3895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39747" y="5356547"/>
                <a:ext cx="587160" cy="58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Ink 30"/>
              <p14:cNvContentPartPr/>
              <p14:nvPr/>
            </p14:nvContentPartPr>
            <p14:xfrm>
              <a:off x="2370707" y="5435747"/>
              <a:ext cx="609480" cy="37260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22827" y="5339627"/>
                <a:ext cx="705600" cy="56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Ink 31"/>
              <p14:cNvContentPartPr/>
              <p14:nvPr/>
            </p14:nvContentPartPr>
            <p14:xfrm>
              <a:off x="2709467" y="5655707"/>
              <a:ext cx="389520" cy="22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49347" y="5535827"/>
                <a:ext cx="50976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Ink 32"/>
              <p14:cNvContentPartPr/>
              <p14:nvPr/>
            </p14:nvContentPartPr>
            <p14:xfrm>
              <a:off x="2980187" y="5723387"/>
              <a:ext cx="360" cy="3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20427" y="5603507"/>
                <a:ext cx="1202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Ink 33"/>
              <p14:cNvContentPartPr/>
              <p14:nvPr/>
            </p14:nvContentPartPr>
            <p14:xfrm>
              <a:off x="2980187" y="5723387"/>
              <a:ext cx="360" cy="36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20427" y="5603507"/>
                <a:ext cx="1202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/>
              <p14:cNvContentPartPr/>
              <p14:nvPr/>
            </p14:nvContentPartPr>
            <p14:xfrm>
              <a:off x="2861747" y="5807987"/>
              <a:ext cx="360" cy="3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01627" y="568810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Ink 35"/>
              <p14:cNvContentPartPr/>
              <p14:nvPr/>
            </p14:nvContentPartPr>
            <p14:xfrm>
              <a:off x="2861747" y="5807987"/>
              <a:ext cx="360" cy="3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01627" y="568810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/>
              <p14:cNvContentPartPr/>
              <p14:nvPr/>
            </p14:nvContentPartPr>
            <p14:xfrm>
              <a:off x="2912507" y="5757227"/>
              <a:ext cx="360" cy="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52387" y="563734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Ink 37"/>
              <p14:cNvContentPartPr/>
              <p14:nvPr/>
            </p14:nvContentPartPr>
            <p14:xfrm>
              <a:off x="2912507" y="5774147"/>
              <a:ext cx="360" cy="36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5238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Ink 38"/>
              <p14:cNvContentPartPr/>
              <p14:nvPr/>
            </p14:nvContentPartPr>
            <p14:xfrm>
              <a:off x="2946347" y="5740307"/>
              <a:ext cx="360" cy="36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86227" y="562042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/>
              <p14:cNvContentPartPr/>
              <p14:nvPr/>
            </p14:nvContentPartPr>
            <p14:xfrm>
              <a:off x="2810987" y="5774147"/>
              <a:ext cx="360" cy="36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086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1" name="Ink 40"/>
              <p14:cNvContentPartPr/>
              <p14:nvPr/>
            </p14:nvContentPartPr>
            <p14:xfrm>
              <a:off x="2810987" y="5774147"/>
              <a:ext cx="360" cy="3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086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2" name="Ink 41"/>
              <p14:cNvContentPartPr/>
              <p14:nvPr/>
            </p14:nvContentPartPr>
            <p14:xfrm>
              <a:off x="2810987" y="5774147"/>
              <a:ext cx="360" cy="36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086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3" name="Ink 42"/>
              <p14:cNvContentPartPr/>
              <p14:nvPr/>
            </p14:nvContentPartPr>
            <p14:xfrm>
              <a:off x="2810987" y="5774147"/>
              <a:ext cx="360" cy="36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086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4" name="Ink 43"/>
              <p14:cNvContentPartPr/>
              <p14:nvPr/>
            </p14:nvContentPartPr>
            <p14:xfrm>
              <a:off x="2810987" y="5774147"/>
              <a:ext cx="360" cy="36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50867" y="5654267"/>
                <a:ext cx="12060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5" name="Ink 44"/>
              <p14:cNvContentPartPr/>
              <p14:nvPr/>
            </p14:nvContentPartPr>
            <p14:xfrm>
              <a:off x="2677427" y="5689547"/>
              <a:ext cx="286200" cy="18684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17307" y="5569667"/>
                <a:ext cx="406440" cy="42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Ink 48"/>
              <p14:cNvContentPartPr/>
              <p14:nvPr/>
            </p14:nvContentPartPr>
            <p14:xfrm>
              <a:off x="2065787" y="5384627"/>
              <a:ext cx="847080" cy="61236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981907" y="5300747"/>
                <a:ext cx="1014840" cy="78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Ink 56"/>
              <p14:cNvContentPartPr/>
              <p14:nvPr/>
            </p14:nvContentPartPr>
            <p14:xfrm>
              <a:off x="2827907" y="5621867"/>
              <a:ext cx="220320" cy="17568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744027" y="5537987"/>
                <a:ext cx="38808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0" name="Ink 59"/>
              <p14:cNvContentPartPr/>
              <p14:nvPr/>
            </p14:nvContentPartPr>
            <p14:xfrm>
              <a:off x="2116547" y="5333867"/>
              <a:ext cx="745560" cy="57636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092427" y="5309747"/>
                <a:ext cx="793800" cy="62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2" name="Ink 61"/>
              <p14:cNvContentPartPr/>
              <p14:nvPr/>
            </p14:nvContentPartPr>
            <p14:xfrm>
              <a:off x="1727027" y="5909867"/>
              <a:ext cx="389880" cy="220320"/>
            </p14:xfrm>
          </p:contentPart>
        </mc:Choice>
        <mc:Fallback xmlns="">
          <p:pic>
            <p:nvPicPr>
              <p:cNvPr id="62" name="Ink 61"/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702907" y="5885747"/>
                <a:ext cx="43812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4" name="Ink 63"/>
              <p14:cNvContentPartPr/>
              <p14:nvPr/>
            </p14:nvContentPartPr>
            <p14:xfrm>
              <a:off x="3030947" y="5266187"/>
              <a:ext cx="360" cy="36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006827" y="5242067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Ink 64"/>
              <p14:cNvContentPartPr/>
              <p14:nvPr/>
            </p14:nvContentPartPr>
            <p14:xfrm>
              <a:off x="2607587" y="5384627"/>
              <a:ext cx="426240" cy="4237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583467" y="5360507"/>
                <a:ext cx="474480" cy="47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6" name="Ink 65"/>
              <p14:cNvContentPartPr/>
              <p14:nvPr/>
            </p14:nvContentPartPr>
            <p14:xfrm>
              <a:off x="2336867" y="5384627"/>
              <a:ext cx="660600" cy="544680"/>
            </p14:xfrm>
          </p:contentPart>
        </mc:Choice>
        <mc:Fallback xmlns="">
          <p:pic>
            <p:nvPicPr>
              <p:cNvPr id="66" name="Ink 65"/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252987" y="5300747"/>
                <a:ext cx="828360" cy="71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7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</a:rPr>
              <a:t>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m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ang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ap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 an ach at ac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</a:rPr>
              <a:t>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6694806" y="127495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B¹n An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cã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qu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¶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chanh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6694806" y="161313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78" y="2480459"/>
            <a:ext cx="534012" cy="847453"/>
          </a:xfrm>
          <a:prstGeom prst="rect">
            <a:avLst/>
          </a:prstGeom>
        </p:spPr>
      </p:pic>
      <p:pic>
        <p:nvPicPr>
          <p:cNvPr id="9" name="khe1a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/>
          <a:srcRect l="57417" t="85459" r="27416" b="10552"/>
          <a:stretch/>
        </p:blipFill>
        <p:spPr>
          <a:xfrm>
            <a:off x="6253262" y="6163618"/>
            <a:ext cx="1973400" cy="291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9"/>
          <a:srcRect l="31129" t="70255" r="53904" b="18634"/>
          <a:stretch/>
        </p:blipFill>
        <p:spPr>
          <a:xfrm>
            <a:off x="-194294" y="5324582"/>
            <a:ext cx="3673805" cy="15334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/>
          <a:srcRect l="28522" t="22531" r="28146" b="32834"/>
          <a:stretch/>
        </p:blipFill>
        <p:spPr>
          <a:xfrm>
            <a:off x="6740484" y="253931"/>
            <a:ext cx="2695718" cy="2000517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/>
          <p:cNvSpPr txBox="1"/>
          <p:nvPr/>
        </p:nvSpPr>
        <p:spPr>
          <a:xfrm>
            <a:off x="9508845" y="581611"/>
            <a:ext cx="2475413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A</a:t>
            </a:r>
            <a:r>
              <a:rPr lang="en-US" sz="40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. l¹c ®µ</a:t>
            </a:r>
            <a:r>
              <a:rPr lang="en-US" sz="3600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758401" y="1416696"/>
            <a:ext cx="2063385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B. ngùa</a:t>
            </a:r>
            <a:endParaRPr lang="vi-V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9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5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95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"/>
                            </p:stCondLst>
                            <p:childTnLst>
                              <p:par>
                                <p:cTn id="1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4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2" grpId="0" animBg="1"/>
      <p:bldP spid="82" grpId="1" animBg="1"/>
      <p:bldP spid="93" grpId="0" animBg="1"/>
      <p:bldP spid="93" grpId="1" animBg="1"/>
      <p:bldP spid="11" grpId="0" animBg="1"/>
      <p:bldP spid="11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acher Teaching Students In Classroom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19765"/>
          <a:stretch/>
        </p:blipFill>
        <p:spPr bwMode="auto">
          <a:xfrm>
            <a:off x="0" y="-56169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95845" y="-128451"/>
            <a:ext cx="49952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 smtClean="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Bµi</a:t>
            </a:r>
            <a:r>
              <a:rPr lang="en-US" sz="7200" b="1" dirty="0" smtClean="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31:</a:t>
            </a:r>
            <a:r>
              <a:rPr lang="en-US" sz="9600" b="1" dirty="0" smtClean="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  </a:t>
            </a:r>
            <a:endParaRPr lang="vi-VN" sz="10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23096" y="667265"/>
            <a:ext cx="483978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dirty="0" err="1" smtClean="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r>
              <a:rPr lang="en-US" sz="15000" b="1" dirty="0" smtClean="0">
                <a:solidFill>
                  <a:schemeClr val="bg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ay</a:t>
            </a:r>
            <a:endParaRPr lang="vi-VN" sz="1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829" y="2873826"/>
            <a:ext cx="310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VNI-Avo" pitchFamily="2" charset="0"/>
              </a:rPr>
              <a:t>(Tieát 1)</a:t>
            </a:r>
            <a:endParaRPr lang="en-US" sz="32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4951" y="0"/>
            <a:ext cx="3499677" cy="811849"/>
            <a:chOff x="74951" y="86893"/>
            <a:chExt cx="3499677" cy="811849"/>
          </a:xfrm>
        </p:grpSpPr>
        <p:sp>
          <p:nvSpPr>
            <p:cNvPr id="9" name="TextBox 8"/>
            <p:cNvSpPr txBox="1"/>
            <p:nvPr/>
          </p:nvSpPr>
          <p:spPr>
            <a:xfrm>
              <a:off x="660048" y="86893"/>
              <a:ext cx="29145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Kh¸m</a:t>
              </a:r>
              <a:r>
                <a:rPr lang="en-US" sz="4000" b="1" dirty="0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ph</a:t>
              </a:r>
              <a:r>
                <a:rPr lang="en-US" sz="4000" b="1" dirty="0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¸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9599" t="28125" r="87866" b="67777"/>
            <a:stretch/>
          </p:blipFill>
          <p:spPr>
            <a:xfrm>
              <a:off x="74951" y="176490"/>
              <a:ext cx="794478" cy="72225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4951" y="0"/>
            <a:ext cx="3499677" cy="811849"/>
            <a:chOff x="74951" y="86893"/>
            <a:chExt cx="3499677" cy="811849"/>
          </a:xfrm>
        </p:grpSpPr>
        <p:sp>
          <p:nvSpPr>
            <p:cNvPr id="16" name="TextBox 15"/>
            <p:cNvSpPr txBox="1"/>
            <p:nvPr/>
          </p:nvSpPr>
          <p:spPr>
            <a:xfrm>
              <a:off x="660048" y="86893"/>
              <a:ext cx="29145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Kh¸m</a:t>
              </a:r>
              <a:r>
                <a:rPr lang="en-US" sz="4000" b="1" dirty="0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ph</a:t>
              </a:r>
              <a:r>
                <a:rPr lang="en-US" sz="4000" b="1" dirty="0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¸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l="9599" t="28125" r="87866" b="67777"/>
            <a:stretch/>
          </p:blipFill>
          <p:spPr>
            <a:xfrm>
              <a:off x="74951" y="176490"/>
              <a:ext cx="794478" cy="722252"/>
            </a:xfrm>
            <a:prstGeom prst="rect">
              <a:avLst/>
            </a:prstGeom>
          </p:spPr>
        </p:pic>
      </p:grpSp>
      <p:sp>
        <p:nvSpPr>
          <p:cNvPr id="18" name="AutoShape 6" descr="COMBO 2 CÂY GIỐNG CHANH KHÔNG HẠT DÒNG QUẢ CHÙM SIÊU NĂNG SUẤT, CAM KẾT  GIỐNG CHUẨN | Lazada.vn"/>
          <p:cNvSpPr>
            <a:spLocks noChangeAspect="1" noChangeArrowheads="1"/>
          </p:cNvSpPr>
          <p:nvPr/>
        </p:nvSpPr>
        <p:spPr bwMode="auto">
          <a:xfrm>
            <a:off x="352580" y="1216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41332" t="19686" r="43043" b="50982"/>
          <a:stretch/>
        </p:blipFill>
        <p:spPr>
          <a:xfrm>
            <a:off x="2117338" y="811849"/>
            <a:ext cx="3107805" cy="2184759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" name="TextBox 24"/>
          <p:cNvSpPr txBox="1"/>
          <p:nvPr/>
        </p:nvSpPr>
        <p:spPr>
          <a:xfrm>
            <a:off x="2104619" y="2936171"/>
            <a:ext cx="3625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gµ </a:t>
            </a:r>
            <a:r>
              <a:rPr lang="en-US" sz="66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¸i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4094" y="4660859"/>
            <a:ext cx="1197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99350" y="4659946"/>
            <a:ext cx="1430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i</a:t>
            </a:r>
            <a:endParaRPr lang="vi-VN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22943" y="4660858"/>
            <a:ext cx="900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vi-VN" sz="6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207478" y="5772391"/>
            <a:ext cx="4067054" cy="806364"/>
            <a:chOff x="701023" y="5373786"/>
            <a:chExt cx="3850112" cy="806364"/>
          </a:xfrm>
        </p:grpSpPr>
        <p:sp>
          <p:nvSpPr>
            <p:cNvPr id="31" name="Rectangle 30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988368" y="5373786"/>
              <a:ext cx="946859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latin typeface=".VnAvant" panose="020B7200000000000000" pitchFamily="34" charset="0"/>
                  <a:cs typeface="Times New Roman" panose="02020603050405020304" pitchFamily="18" charset="0"/>
                </a:rPr>
                <a:t>i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Straight Connector 32"/>
            <p:cNvCxnSpPr>
              <a:stCxn id="31" idx="3"/>
            </p:cNvCxnSpPr>
            <p:nvPr/>
          </p:nvCxnSpPr>
          <p:spPr>
            <a:xfrm flipV="1">
              <a:off x="1552304" y="5775718"/>
              <a:ext cx="421265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ai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Arrow Connector 34"/>
            <p:cNvCxnSpPr>
              <a:stCxn id="32" idx="3"/>
              <a:endCxn id="34" idx="1"/>
            </p:cNvCxnSpPr>
            <p:nvPr/>
          </p:nvCxnSpPr>
          <p:spPr>
            <a:xfrm>
              <a:off x="2935227" y="5775718"/>
              <a:ext cx="521964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42586" t="20387" r="39595" b="51240"/>
          <a:stretch/>
        </p:blipFill>
        <p:spPr>
          <a:xfrm>
            <a:off x="7301747" y="764684"/>
            <a:ext cx="3570515" cy="214961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TextBox 43"/>
          <p:cNvSpPr txBox="1"/>
          <p:nvPr/>
        </p:nvSpPr>
        <p:spPr>
          <a:xfrm>
            <a:off x="7402350" y="3861772"/>
            <a:ext cx="2849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¹y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41368" y="3868377"/>
            <a:ext cx="2704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¸i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30324" y="4716685"/>
            <a:ext cx="2062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ay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54391" y="2865619"/>
            <a:ext cx="3629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¹y </a:t>
            </a:r>
            <a:r>
              <a:rPr lang="en-US" sz="66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sz="6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216486" y="5793927"/>
            <a:ext cx="4376799" cy="806364"/>
            <a:chOff x="701023" y="5373786"/>
            <a:chExt cx="3850112" cy="806364"/>
          </a:xfrm>
        </p:grpSpPr>
        <p:sp>
          <p:nvSpPr>
            <p:cNvPr id="38" name="Rectangle 37"/>
            <p:cNvSpPr/>
            <p:nvPr/>
          </p:nvSpPr>
          <p:spPr>
            <a:xfrm>
              <a:off x="701023" y="5373862"/>
              <a:ext cx="851281" cy="806288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a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77811" y="5373786"/>
              <a:ext cx="796468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y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0" name="Straight Connector 39"/>
            <p:cNvCxnSpPr>
              <a:stCxn id="38" idx="3"/>
              <a:endCxn id="39" idx="1"/>
            </p:cNvCxnSpPr>
            <p:nvPr/>
          </p:nvCxnSpPr>
          <p:spPr>
            <a:xfrm flipV="1">
              <a:off x="1552304" y="5775718"/>
              <a:ext cx="525507" cy="12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3457191" y="5373786"/>
              <a:ext cx="1093944" cy="803864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latin typeface=".VnAvant" panose="020B7200000000000000" pitchFamily="34" charset="0"/>
                  <a:cs typeface="Times New Roman" panose="02020603050405020304" pitchFamily="18" charset="0"/>
                </a:rPr>
                <a:t>ay</a:t>
              </a:r>
              <a:endParaRPr lang="vi-VN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Arrow Connector 45"/>
            <p:cNvCxnSpPr>
              <a:stCxn id="39" idx="3"/>
              <a:endCxn id="41" idx="1"/>
            </p:cNvCxnSpPr>
            <p:nvPr/>
          </p:nvCxnSpPr>
          <p:spPr>
            <a:xfrm>
              <a:off x="2874279" y="5775718"/>
              <a:ext cx="58291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8434388" y="4712897"/>
            <a:ext cx="9009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6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  <a:endParaRPr lang="vi-VN" sz="6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988492" y="4711987"/>
            <a:ext cx="14300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y</a:t>
            </a:r>
            <a:endParaRPr lang="vi-VN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44" grpId="0"/>
      <p:bldP spid="45" grpId="0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9921" y="-14359"/>
            <a:ext cx="1893507" cy="766250"/>
            <a:chOff x="119921" y="44971"/>
            <a:chExt cx="1893507" cy="8544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1506" b="54949" l="9842" r="11777"/>
                      </a14:imgEffect>
                    </a14:imgLayer>
                  </a14:imgProps>
                </a:ext>
              </a:extLst>
            </a:blip>
            <a:srcRect l="9600" t="51076" r="87981" b="44621"/>
            <a:stretch/>
          </p:blipFill>
          <p:spPr>
            <a:xfrm>
              <a:off x="119921" y="44971"/>
              <a:ext cx="854440" cy="85444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361" y="44971"/>
              <a:ext cx="10390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87" y="5143290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74361" y="-14359"/>
            <a:ext cx="1039067" cy="634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4632" y="2727529"/>
            <a:ext cx="2678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  <a:cs typeface="Times New Roman" panose="02020603050405020304" pitchFamily="18" charset="0"/>
              </a:rPr>
              <a:t>daûi luïa 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70923" y="2716377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m¸y</a:t>
            </a:r>
            <a:r>
              <a:rPr lang="en-US" sz="4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bay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538" y="5998081"/>
            <a:ext cx="1968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l¸i</a:t>
            </a:r>
            <a:r>
              <a:rPr lang="en-US" sz="4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xe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8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587" y="5215860"/>
            <a:ext cx="1642140" cy="164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28136" t="23918" r="28869" b="30655"/>
          <a:stretch/>
        </p:blipFill>
        <p:spPr>
          <a:xfrm>
            <a:off x="7225559" y="3680601"/>
            <a:ext cx="3830016" cy="2399962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27885" t="29068" r="30143" b="38592"/>
          <a:stretch/>
        </p:blipFill>
        <p:spPr>
          <a:xfrm>
            <a:off x="1651884" y="647436"/>
            <a:ext cx="3893456" cy="211618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27187" t="19934" r="27299" b="30661"/>
          <a:stretch/>
        </p:blipFill>
        <p:spPr>
          <a:xfrm>
            <a:off x="1748969" y="3591393"/>
            <a:ext cx="3699287" cy="2428990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l="33020" t="23639" r="34920" b="46997"/>
          <a:stretch/>
        </p:blipFill>
        <p:spPr>
          <a:xfrm>
            <a:off x="7225558" y="661950"/>
            <a:ext cx="3830016" cy="211618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" name="TextBox 23"/>
          <p:cNvSpPr txBox="1"/>
          <p:nvPr/>
        </p:nvSpPr>
        <p:spPr>
          <a:xfrm>
            <a:off x="7513030" y="6027003"/>
            <a:ext cx="3706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  <a:cs typeface="Times New Roman" panose="02020603050405020304" pitchFamily="18" charset="0"/>
              </a:rPr>
              <a:t>chöõa chaùy 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Phòng cháy chữa cháy | Báo Sài Gòn Giải Phóng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2" y="379142"/>
            <a:ext cx="9969190" cy="613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hám phá vẻ đẹp Làng lụa Vạn Phúc - Du lịch - Việt Giải Trí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49" y="401444"/>
            <a:ext cx="10097465" cy="597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420918" y="2734966"/>
            <a:ext cx="1186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  <a:cs typeface="Times New Roman" panose="02020603050405020304" pitchFamily="18" charset="0"/>
              </a:rPr>
              <a:t>d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aûi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98975" y="6005518"/>
            <a:ext cx="1058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l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¸i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67209" y="2723814"/>
            <a:ext cx="2871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¸y</a:t>
            </a:r>
            <a:r>
              <a:rPr lang="en-US" sz="4800" b="1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 b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ay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248871" y="6029943"/>
            <a:ext cx="2827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aùy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0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0" grpId="0"/>
      <p:bldP spid="3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5057"/>
            <a:ext cx="3616333" cy="769441"/>
            <a:chOff x="134912" y="111573"/>
            <a:chExt cx="3616333" cy="7694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740" b="78516" l="9590" r="12006"/>
                      </a14:imgEffect>
                    </a14:imgLayer>
                  </a14:imgProps>
                </a:ext>
              </a:extLst>
            </a:blip>
            <a:srcRect l="9599" t="75256" r="87866" b="21465"/>
            <a:stretch/>
          </p:blipFill>
          <p:spPr>
            <a:xfrm>
              <a:off x="134912" y="218040"/>
              <a:ext cx="854440" cy="62140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62688" y="111573"/>
              <a:ext cx="26885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T¹o </a:t>
              </a:r>
              <a:r>
                <a:rPr lang="en-US" sz="4400" b="1" dirty="0" err="1" smtClean="0">
                  <a:solidFill>
                    <a:srgbClr val="0000FF"/>
                  </a:solidFill>
                  <a:latin typeface=".VnAvant" panose="020B7200000000000000" pitchFamily="34" charset="0"/>
                  <a:cs typeface="Times New Roman" panose="02020603050405020304" pitchFamily="18" charset="0"/>
                </a:rPr>
                <a:t>tiÕng</a:t>
              </a:r>
              <a:endParaRPr lang="vi-VN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521998" y="31809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.VnAvant" panose="020B7200000000000000" pitchFamily="34" charset="0"/>
              </a:rPr>
              <a:t> </a:t>
            </a:r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 rot="10800000" flipV="1">
            <a:off x="1119576" y="1503254"/>
            <a:ext cx="1965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endParaRPr lang="vi-VN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56887" y="1874720"/>
            <a:ext cx="1710177" cy="1046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endParaRPr lang="vi-VN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80661" y="1897022"/>
            <a:ext cx="1300484" cy="10134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endParaRPr lang="vi-VN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/>
          <p:cNvCxnSpPr>
            <a:stCxn id="26" idx="3"/>
          </p:cNvCxnSpPr>
          <p:nvPr/>
        </p:nvCxnSpPr>
        <p:spPr>
          <a:xfrm>
            <a:off x="5167064" y="2398170"/>
            <a:ext cx="613597" cy="557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198897" y="1908173"/>
            <a:ext cx="2298017" cy="979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88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·i</a:t>
            </a:r>
            <a:endParaRPr lang="vi-VN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>
            <a:stCxn id="15" idx="3"/>
            <a:endCxn id="39" idx="1"/>
          </p:cNvCxnSpPr>
          <p:nvPr/>
        </p:nvCxnSpPr>
        <p:spPr>
          <a:xfrm>
            <a:off x="8597597" y="2398170"/>
            <a:ext cx="601300" cy="1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76" name="Picture 4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845" y="836519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him của Nguyenthile trên 长草颜团子 Budding Pop | Đang yêu, Mèo kitty, Mèo 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033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471720" y="1908173"/>
            <a:ext cx="1125877" cy="979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endCxn id="15" idx="1"/>
          </p:cNvCxnSpPr>
          <p:nvPr/>
        </p:nvCxnSpPr>
        <p:spPr>
          <a:xfrm flipV="1">
            <a:off x="7081145" y="2398170"/>
            <a:ext cx="390575" cy="557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85856" y="2026474"/>
            <a:ext cx="8475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+mj-lt"/>
              </a:rPr>
              <a:t> </a:t>
            </a:r>
            <a:r>
              <a:rPr lang="en-US" sz="6600" b="1" dirty="0" smtClean="0"/>
              <a:t>˜</a:t>
            </a:r>
            <a:endParaRPr lang="vi-VN" sz="6600" b="1" dirty="0"/>
          </a:p>
        </p:txBody>
      </p:sp>
      <p:sp>
        <p:nvSpPr>
          <p:cNvPr id="43" name="Rectangle 42"/>
          <p:cNvSpPr/>
          <p:nvPr/>
        </p:nvSpPr>
        <p:spPr>
          <a:xfrm>
            <a:off x="3430867" y="3766708"/>
            <a:ext cx="1710177" cy="1046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.VnAvant" panose="020B7200000000000000" pitchFamily="34" charset="0"/>
                <a:cs typeface="Times New Roman" panose="02020603050405020304" pitchFamily="18" charset="0"/>
              </a:rPr>
              <a:t>m</a:t>
            </a:r>
            <a:endParaRPr lang="vi-VN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5286" y="3789010"/>
            <a:ext cx="1300484" cy="10134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ai</a:t>
            </a:r>
            <a:endParaRPr lang="vi-VN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Connector 44"/>
          <p:cNvCxnSpPr>
            <a:endCxn id="44" idx="1"/>
          </p:cNvCxnSpPr>
          <p:nvPr/>
        </p:nvCxnSpPr>
        <p:spPr>
          <a:xfrm>
            <a:off x="5174498" y="4290158"/>
            <a:ext cx="1070788" cy="557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8871800" y="3800161"/>
            <a:ext cx="2298017" cy="979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mai</a:t>
            </a:r>
            <a:endParaRPr lang="vi-VN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7515935" y="4290158"/>
            <a:ext cx="1344714" cy="142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 rot="10800000" flipV="1">
            <a:off x="1115861" y="4811452"/>
            <a:ext cx="19651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ay</a:t>
            </a:r>
            <a:endParaRPr lang="vi-VN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 animBg="1"/>
      <p:bldP spid="27" grpId="0" animBg="1"/>
      <p:bldP spid="39" grpId="0" animBg="1"/>
      <p:bldP spid="15" grpId="0" animBg="1"/>
      <p:bldP spid="4" grpId="0"/>
      <p:bldP spid="43" grpId="0" animBg="1"/>
      <p:bldP spid="44" grpId="0" animBg="1"/>
      <p:bldP spid="46" grpId="0" animBg="1"/>
      <p:bldP spid="5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228</Words>
  <Application>Microsoft Office PowerPoint</Application>
  <PresentationFormat>Custom</PresentationFormat>
  <Paragraphs>88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Times New Roman</vt:lpstr>
      <vt:lpstr>.VnAvant</vt:lpstr>
      <vt:lpstr>VNI-Avo</vt:lpstr>
      <vt:lpstr>Calibri Light</vt:lpstr>
      <vt:lpstr>Calibri</vt:lpstr>
      <vt:lpstr>HP001 5 hàng</vt:lpstr>
      <vt:lpstr>.VnArialH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21AK22</cp:lastModifiedBy>
  <cp:revision>113</cp:revision>
  <dcterms:created xsi:type="dcterms:W3CDTF">2018-11-03T20:19:48Z</dcterms:created>
  <dcterms:modified xsi:type="dcterms:W3CDTF">2021-10-26T13:43:32Z</dcterms:modified>
</cp:coreProperties>
</file>